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6" r:id="rId3"/>
    <p:sldId id="257" r:id="rId4"/>
    <p:sldId id="258" r:id="rId5"/>
  </p:sldIdLst>
  <p:sldSz cx="18291175" cy="10290175"/>
  <p:notesSz cx="6858000" cy="9144000"/>
  <p:defaultTextStyle>
    <a:defPPr>
      <a:defRPr lang="pt-BR"/>
    </a:defPPr>
    <a:lvl1pPr marL="0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1pPr>
    <a:lvl2pPr marL="749945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2pPr>
    <a:lvl3pPr marL="1499890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3pPr>
    <a:lvl4pPr marL="2249835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4pPr>
    <a:lvl5pPr marL="2999781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5pPr>
    <a:lvl6pPr marL="3749726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4499671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5249616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5999561" algn="l" defTabSz="1499890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-840" y="-108"/>
      </p:cViewPr>
      <p:guideLst>
        <p:guide orient="horz" pos="3242"/>
        <p:guide pos="57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71839" y="3196629"/>
            <a:ext cx="15547499" cy="2205718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743677" y="5831099"/>
            <a:ext cx="12803823" cy="262971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49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998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249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99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749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499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2496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99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370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731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3261102" y="412089"/>
            <a:ext cx="4115514" cy="8779997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914559" y="412089"/>
            <a:ext cx="12041690" cy="877999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188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262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4878" y="6612394"/>
            <a:ext cx="15547499" cy="2043742"/>
          </a:xfrm>
        </p:spPr>
        <p:txBody>
          <a:bodyPr anchor="t"/>
          <a:lstStyle>
            <a:lvl1pPr algn="l">
              <a:defRPr sz="66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444878" y="4361416"/>
            <a:ext cx="15547499" cy="2250974"/>
          </a:xfrm>
        </p:spPr>
        <p:txBody>
          <a:bodyPr anchor="b"/>
          <a:lstStyle>
            <a:lvl1pPr marL="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1pPr>
            <a:lvl2pPr marL="749945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49989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224983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4pPr>
            <a:lvl5pPr marL="2999781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5pPr>
            <a:lvl6pPr marL="3749726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6pPr>
            <a:lvl7pPr marL="4499671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7pPr>
            <a:lvl8pPr marL="5249616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8pPr>
            <a:lvl9pPr marL="5999561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875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914559" y="2401044"/>
            <a:ext cx="8078602" cy="6791039"/>
          </a:xfrm>
        </p:spPr>
        <p:txBody>
          <a:bodyPr/>
          <a:lstStyle>
            <a:lvl1pPr>
              <a:defRPr sz="4600"/>
            </a:lvl1pPr>
            <a:lvl2pPr>
              <a:defRPr sz="3900"/>
            </a:lvl2pPr>
            <a:lvl3pPr>
              <a:defRPr sz="33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298014" y="2401044"/>
            <a:ext cx="8078602" cy="6791039"/>
          </a:xfrm>
        </p:spPr>
        <p:txBody>
          <a:bodyPr/>
          <a:lstStyle>
            <a:lvl1pPr>
              <a:defRPr sz="4600"/>
            </a:lvl1pPr>
            <a:lvl2pPr>
              <a:defRPr sz="3900"/>
            </a:lvl2pPr>
            <a:lvl3pPr>
              <a:defRPr sz="33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398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4560" y="2303382"/>
            <a:ext cx="8081779" cy="959940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49945" indent="0">
              <a:buNone/>
              <a:defRPr sz="3300" b="1"/>
            </a:lvl2pPr>
            <a:lvl3pPr marL="1499890" indent="0">
              <a:buNone/>
              <a:defRPr sz="3000" b="1"/>
            </a:lvl3pPr>
            <a:lvl4pPr marL="2249835" indent="0">
              <a:buNone/>
              <a:defRPr sz="2600" b="1"/>
            </a:lvl4pPr>
            <a:lvl5pPr marL="2999781" indent="0">
              <a:buNone/>
              <a:defRPr sz="2600" b="1"/>
            </a:lvl5pPr>
            <a:lvl6pPr marL="3749726" indent="0">
              <a:buNone/>
              <a:defRPr sz="2600" b="1"/>
            </a:lvl6pPr>
            <a:lvl7pPr marL="4499671" indent="0">
              <a:buNone/>
              <a:defRPr sz="2600" b="1"/>
            </a:lvl7pPr>
            <a:lvl8pPr marL="5249616" indent="0">
              <a:buNone/>
              <a:defRPr sz="2600" b="1"/>
            </a:lvl8pPr>
            <a:lvl9pPr marL="5999561" indent="0">
              <a:buNone/>
              <a:defRPr sz="2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14560" y="3263321"/>
            <a:ext cx="8081779" cy="5928761"/>
          </a:xfrm>
        </p:spPr>
        <p:txBody>
          <a:bodyPr/>
          <a:lstStyle>
            <a:lvl1pPr>
              <a:defRPr sz="3900"/>
            </a:lvl1pPr>
            <a:lvl2pPr>
              <a:defRPr sz="3300"/>
            </a:lvl2pPr>
            <a:lvl3pPr>
              <a:defRPr sz="30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9291671" y="2303382"/>
            <a:ext cx="8084953" cy="959940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49945" indent="0">
              <a:buNone/>
              <a:defRPr sz="3300" b="1"/>
            </a:lvl2pPr>
            <a:lvl3pPr marL="1499890" indent="0">
              <a:buNone/>
              <a:defRPr sz="3000" b="1"/>
            </a:lvl3pPr>
            <a:lvl4pPr marL="2249835" indent="0">
              <a:buNone/>
              <a:defRPr sz="2600" b="1"/>
            </a:lvl4pPr>
            <a:lvl5pPr marL="2999781" indent="0">
              <a:buNone/>
              <a:defRPr sz="2600" b="1"/>
            </a:lvl5pPr>
            <a:lvl6pPr marL="3749726" indent="0">
              <a:buNone/>
              <a:defRPr sz="2600" b="1"/>
            </a:lvl6pPr>
            <a:lvl7pPr marL="4499671" indent="0">
              <a:buNone/>
              <a:defRPr sz="2600" b="1"/>
            </a:lvl7pPr>
            <a:lvl8pPr marL="5249616" indent="0">
              <a:buNone/>
              <a:defRPr sz="2600" b="1"/>
            </a:lvl8pPr>
            <a:lvl9pPr marL="5999561" indent="0">
              <a:buNone/>
              <a:defRPr sz="2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9291671" y="3263321"/>
            <a:ext cx="8084953" cy="5928761"/>
          </a:xfrm>
        </p:spPr>
        <p:txBody>
          <a:bodyPr/>
          <a:lstStyle>
            <a:lvl1pPr>
              <a:defRPr sz="3900"/>
            </a:lvl1pPr>
            <a:lvl2pPr>
              <a:defRPr sz="3300"/>
            </a:lvl2pPr>
            <a:lvl3pPr>
              <a:defRPr sz="30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21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8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7671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567" y="409701"/>
            <a:ext cx="6017671" cy="1743614"/>
          </a:xfrm>
        </p:spPr>
        <p:txBody>
          <a:bodyPr anchor="b"/>
          <a:lstStyle>
            <a:lvl1pPr algn="l">
              <a:defRPr sz="33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151342" y="409706"/>
            <a:ext cx="10225275" cy="8782379"/>
          </a:xfrm>
        </p:spPr>
        <p:txBody>
          <a:bodyPr/>
          <a:lstStyle>
            <a:lvl1pPr>
              <a:defRPr sz="5200"/>
            </a:lvl1pPr>
            <a:lvl2pPr>
              <a:defRPr sz="4600"/>
            </a:lvl2pPr>
            <a:lvl3pPr>
              <a:defRPr sz="3900"/>
            </a:lvl3pPr>
            <a:lvl4pPr>
              <a:defRPr sz="3300"/>
            </a:lvl4pPr>
            <a:lvl5pPr>
              <a:defRPr sz="3300"/>
            </a:lvl5pPr>
            <a:lvl6pPr>
              <a:defRPr sz="3300"/>
            </a:lvl6pPr>
            <a:lvl7pPr>
              <a:defRPr sz="3300"/>
            </a:lvl7pPr>
            <a:lvl8pPr>
              <a:defRPr sz="3300"/>
            </a:lvl8pPr>
            <a:lvl9pPr>
              <a:defRPr sz="33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4567" y="2153321"/>
            <a:ext cx="6017671" cy="7038765"/>
          </a:xfrm>
        </p:spPr>
        <p:txBody>
          <a:bodyPr/>
          <a:lstStyle>
            <a:lvl1pPr marL="0" indent="0">
              <a:buNone/>
              <a:defRPr sz="2300"/>
            </a:lvl1pPr>
            <a:lvl2pPr marL="749945" indent="0">
              <a:buNone/>
              <a:defRPr sz="2000"/>
            </a:lvl2pPr>
            <a:lvl3pPr marL="1499890" indent="0">
              <a:buNone/>
              <a:defRPr sz="1600"/>
            </a:lvl3pPr>
            <a:lvl4pPr marL="2249835" indent="0">
              <a:buNone/>
              <a:defRPr sz="1500"/>
            </a:lvl4pPr>
            <a:lvl5pPr marL="2999781" indent="0">
              <a:buNone/>
              <a:defRPr sz="1500"/>
            </a:lvl5pPr>
            <a:lvl6pPr marL="3749726" indent="0">
              <a:buNone/>
              <a:defRPr sz="1500"/>
            </a:lvl6pPr>
            <a:lvl7pPr marL="4499671" indent="0">
              <a:buNone/>
              <a:defRPr sz="1500"/>
            </a:lvl7pPr>
            <a:lvl8pPr marL="5249616" indent="0">
              <a:buNone/>
              <a:defRPr sz="1500"/>
            </a:lvl8pPr>
            <a:lvl9pPr marL="5999561" indent="0">
              <a:buNone/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82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85199" y="7203126"/>
            <a:ext cx="10974705" cy="850370"/>
          </a:xfrm>
        </p:spPr>
        <p:txBody>
          <a:bodyPr anchor="b"/>
          <a:lstStyle>
            <a:lvl1pPr algn="l">
              <a:defRPr sz="33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585199" y="919447"/>
            <a:ext cx="10974705" cy="6174105"/>
          </a:xfrm>
        </p:spPr>
        <p:txBody>
          <a:bodyPr/>
          <a:lstStyle>
            <a:lvl1pPr marL="0" indent="0">
              <a:buNone/>
              <a:defRPr sz="5200"/>
            </a:lvl1pPr>
            <a:lvl2pPr marL="749945" indent="0">
              <a:buNone/>
              <a:defRPr sz="4600"/>
            </a:lvl2pPr>
            <a:lvl3pPr marL="1499890" indent="0">
              <a:buNone/>
              <a:defRPr sz="3900"/>
            </a:lvl3pPr>
            <a:lvl4pPr marL="2249835" indent="0">
              <a:buNone/>
              <a:defRPr sz="3300"/>
            </a:lvl4pPr>
            <a:lvl5pPr marL="2999781" indent="0">
              <a:buNone/>
              <a:defRPr sz="3300"/>
            </a:lvl5pPr>
            <a:lvl6pPr marL="3749726" indent="0">
              <a:buNone/>
              <a:defRPr sz="3300"/>
            </a:lvl6pPr>
            <a:lvl7pPr marL="4499671" indent="0">
              <a:buNone/>
              <a:defRPr sz="3300"/>
            </a:lvl7pPr>
            <a:lvl8pPr marL="5249616" indent="0">
              <a:buNone/>
              <a:defRPr sz="3300"/>
            </a:lvl8pPr>
            <a:lvl9pPr marL="5999561" indent="0">
              <a:buNone/>
              <a:defRPr sz="33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3585199" y="8053496"/>
            <a:ext cx="10974705" cy="1207666"/>
          </a:xfrm>
        </p:spPr>
        <p:txBody>
          <a:bodyPr/>
          <a:lstStyle>
            <a:lvl1pPr marL="0" indent="0">
              <a:buNone/>
              <a:defRPr sz="2300"/>
            </a:lvl1pPr>
            <a:lvl2pPr marL="749945" indent="0">
              <a:buNone/>
              <a:defRPr sz="2000"/>
            </a:lvl2pPr>
            <a:lvl3pPr marL="1499890" indent="0">
              <a:buNone/>
              <a:defRPr sz="1600"/>
            </a:lvl3pPr>
            <a:lvl4pPr marL="2249835" indent="0">
              <a:buNone/>
              <a:defRPr sz="1500"/>
            </a:lvl4pPr>
            <a:lvl5pPr marL="2999781" indent="0">
              <a:buNone/>
              <a:defRPr sz="1500"/>
            </a:lvl5pPr>
            <a:lvl6pPr marL="3749726" indent="0">
              <a:buNone/>
              <a:defRPr sz="1500"/>
            </a:lvl6pPr>
            <a:lvl7pPr marL="4499671" indent="0">
              <a:buNone/>
              <a:defRPr sz="1500"/>
            </a:lvl7pPr>
            <a:lvl8pPr marL="5249616" indent="0">
              <a:buNone/>
              <a:defRPr sz="1500"/>
            </a:lvl8pPr>
            <a:lvl9pPr marL="5999561" indent="0">
              <a:buNone/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14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914559" y="412085"/>
            <a:ext cx="16462058" cy="1715030"/>
          </a:xfrm>
          <a:prstGeom prst="rect">
            <a:avLst/>
          </a:prstGeom>
        </p:spPr>
        <p:txBody>
          <a:bodyPr vert="horz" lIns="149989" tIns="74995" rIns="149989" bIns="74995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4559" y="2401044"/>
            <a:ext cx="16462058" cy="6791039"/>
          </a:xfrm>
          <a:prstGeom prst="rect">
            <a:avLst/>
          </a:prstGeom>
        </p:spPr>
        <p:txBody>
          <a:bodyPr vert="horz" lIns="149989" tIns="74995" rIns="149989" bIns="74995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914559" y="9537472"/>
            <a:ext cx="4267941" cy="547858"/>
          </a:xfrm>
          <a:prstGeom prst="rect">
            <a:avLst/>
          </a:prstGeom>
        </p:spPr>
        <p:txBody>
          <a:bodyPr vert="horz" lIns="149989" tIns="74995" rIns="149989" bIns="74995" rtlCol="0" anchor="ctr"/>
          <a:lstStyle>
            <a:lvl1pPr algn="l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CA7C0-25C7-4785-A35A-52D2D2FA656C}" type="datetimeFigureOut">
              <a:rPr lang="pt-BR" smtClean="0"/>
              <a:t>19/11/2017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6249486" y="9537472"/>
            <a:ext cx="5792205" cy="547858"/>
          </a:xfrm>
          <a:prstGeom prst="rect">
            <a:avLst/>
          </a:prstGeom>
        </p:spPr>
        <p:txBody>
          <a:bodyPr vert="horz" lIns="149989" tIns="74995" rIns="149989" bIns="74995" rtlCol="0" anchor="ctr"/>
          <a:lstStyle>
            <a:lvl1pPr algn="ct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3108676" y="9537472"/>
            <a:ext cx="4267941" cy="547858"/>
          </a:xfrm>
          <a:prstGeom prst="rect">
            <a:avLst/>
          </a:prstGeom>
        </p:spPr>
        <p:txBody>
          <a:bodyPr vert="horz" lIns="149989" tIns="74995" rIns="149989" bIns="74995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85FE2-D89A-4A81-9950-D808919BBE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0227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1499890" rtl="0" eaLnBrk="1" latinLnBrk="0" hangingPunct="1"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2459" indent="-562459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1pPr>
      <a:lvl2pPr marL="1218661" indent="-468716" algn="l" defTabSz="1499890" rtl="0" eaLnBrk="1" latinLnBrk="0" hangingPunct="1">
        <a:spcBef>
          <a:spcPct val="20000"/>
        </a:spcBef>
        <a:buFont typeface="Arial" panose="020B0604020202020204" pitchFamily="34" charset="0"/>
        <a:buChar char="–"/>
        <a:defRPr sz="4600" kern="1200">
          <a:solidFill>
            <a:schemeClr val="tx1"/>
          </a:solidFill>
          <a:latin typeface="+mn-lt"/>
          <a:ea typeface="+mn-ea"/>
          <a:cs typeface="+mn-cs"/>
        </a:defRPr>
      </a:lvl2pPr>
      <a:lvl3pPr marL="1874863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3pPr>
      <a:lvl4pPr marL="2624808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4pPr>
      <a:lvl5pPr marL="3374753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»"/>
        <a:defRPr sz="3300" kern="1200">
          <a:solidFill>
            <a:schemeClr val="tx1"/>
          </a:solidFill>
          <a:latin typeface="+mn-lt"/>
          <a:ea typeface="+mn-ea"/>
          <a:cs typeface="+mn-cs"/>
        </a:defRPr>
      </a:lvl5pPr>
      <a:lvl6pPr marL="4124698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6pPr>
      <a:lvl7pPr marL="4874644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7pPr>
      <a:lvl8pPr marL="5624589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8pPr>
      <a:lvl9pPr marL="6374534" indent="-374973" algn="l" defTabSz="1499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9945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499890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49835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2999781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749726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499671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249616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999561" algn="l" defTabSz="149989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/>
          <p:cNvGrpSpPr/>
          <p:nvPr/>
        </p:nvGrpSpPr>
        <p:grpSpPr>
          <a:xfrm>
            <a:off x="1588" y="-1389"/>
            <a:ext cx="18288000" cy="10289977"/>
            <a:chOff x="1588" y="-1389"/>
            <a:chExt cx="18288000" cy="10289977"/>
          </a:xfrm>
        </p:grpSpPr>
        <p:pic>
          <p:nvPicPr>
            <p:cNvPr id="2" name="Picture 2" descr="D:\criando-o-banco-dos-tesouros-3.png"/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bg2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88" y="1588"/>
              <a:ext cx="18288000" cy="1028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29" descr="D:\criando-o-banco-dos-tesouros-1.png"/>
            <p:cNvPicPr>
              <a:picLocks noChangeAspect="1" noChangeArrowheads="1"/>
            </p:cNvPicPr>
            <p:nvPr/>
          </p:nvPicPr>
          <p:blipFill rotWithShape="1">
            <a:blip r:embed="rId4" cstate="screen">
              <a:duotone>
                <a:prstClr val="black"/>
                <a:schemeClr val="bg2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592493" y="-1389"/>
              <a:ext cx="8688388" cy="1028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CaixaDeTexto 3"/>
          <p:cNvSpPr txBox="1"/>
          <p:nvPr/>
        </p:nvSpPr>
        <p:spPr>
          <a:xfrm>
            <a:off x="0" y="2984847"/>
            <a:ext cx="18280881" cy="3151953"/>
          </a:xfrm>
          <a:prstGeom prst="rect">
            <a:avLst/>
          </a:prstGeom>
          <a:solidFill>
            <a:srgbClr val="0070C0">
              <a:alpha val="40000"/>
            </a:srgb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0" cap="small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Abrindo o WAMP   </a:t>
            </a:r>
            <a:r>
              <a:rPr lang="pt-BR" sz="8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/>
            </a:r>
            <a:br>
              <a:rPr lang="pt-BR" sz="8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</a:br>
            <a:r>
              <a:rPr lang="pt-BR" sz="6000" dirty="0" smtClean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nos laboratórios do DECOM/CEFET-MG</a:t>
            </a:r>
            <a:endParaRPr lang="pt-BR" sz="60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pic>
        <p:nvPicPr>
          <p:cNvPr id="13314" name="Picture 2" descr="https://petsistemas.ufms.br/wp-content/uploads/2015/06/WampServer-logo.png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669552" y="3416895"/>
            <a:ext cx="1368152" cy="136315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140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3" name="Picture 29" descr="D:\criando-o-banco-dos-tesouros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/>
          <p:cNvSpPr/>
          <p:nvPr/>
        </p:nvSpPr>
        <p:spPr>
          <a:xfrm>
            <a:off x="2592859" y="5577135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1</a:t>
            </a:r>
            <a:endParaRPr lang="pt-BR" sz="4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4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criando-o-banco-dos-tesouros-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11261014" y="6369223"/>
            <a:ext cx="6264696" cy="1015663"/>
          </a:xfrm>
          <a:prstGeom prst="wedgeRectCallout">
            <a:avLst>
              <a:gd name="adj1" fmla="val -50737"/>
              <a:gd name="adj2" fmla="val -117560"/>
            </a:avLst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Chamar o professor para digitar a </a:t>
            </a:r>
            <a:r>
              <a:rPr lang="pt-BR" dirty="0" smtClean="0">
                <a:solidFill>
                  <a:schemeClr val="accent2"/>
                </a:solidFill>
              </a:rPr>
              <a:t>senha</a:t>
            </a:r>
            <a:r>
              <a:rPr lang="pt-BR" dirty="0" smtClean="0"/>
              <a:t> de administrador</a:t>
            </a:r>
            <a:endParaRPr lang="pt-BR" dirty="0"/>
          </a:p>
        </p:txBody>
      </p:sp>
      <p:sp>
        <p:nvSpPr>
          <p:cNvPr id="3" name="Elipse 2"/>
          <p:cNvSpPr/>
          <p:nvPr/>
        </p:nvSpPr>
        <p:spPr>
          <a:xfrm>
            <a:off x="10324910" y="4929063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2</a:t>
            </a:r>
            <a:endParaRPr lang="pt-BR" sz="4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418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criando-o-banco-dos-tesouros-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9528125" y="7669142"/>
            <a:ext cx="6264696" cy="1015663"/>
          </a:xfrm>
          <a:prstGeom prst="wedgeRectCallout">
            <a:avLst>
              <a:gd name="adj1" fmla="val 45740"/>
              <a:gd name="adj2" fmla="val 119592"/>
            </a:avLst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smtClean="0"/>
              <a:t>O </a:t>
            </a:r>
            <a:r>
              <a:rPr lang="pt-BR" dirty="0" err="1" smtClean="0"/>
              <a:t>WampServer</a:t>
            </a:r>
            <a:r>
              <a:rPr lang="pt-BR" dirty="0" smtClean="0"/>
              <a:t> inicializa e fica na </a:t>
            </a:r>
            <a:r>
              <a:rPr lang="pt-BR" dirty="0" smtClean="0">
                <a:solidFill>
                  <a:schemeClr val="accent2"/>
                </a:solidFill>
              </a:rPr>
              <a:t>barra de notificações</a:t>
            </a:r>
            <a:r>
              <a:rPr lang="pt-BR" dirty="0" smtClean="0"/>
              <a:t>.</a:t>
            </a:r>
          </a:p>
        </p:txBody>
      </p:sp>
      <p:sp>
        <p:nvSpPr>
          <p:cNvPr id="3" name="Elipse 2"/>
          <p:cNvSpPr/>
          <p:nvPr/>
        </p:nvSpPr>
        <p:spPr>
          <a:xfrm>
            <a:off x="15338275" y="9177535"/>
            <a:ext cx="936104" cy="936104"/>
          </a:xfrm>
          <a:prstGeom prst="ellipse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chemeClr val="accent2"/>
                </a:solidFill>
              </a:rPr>
              <a:t>3</a:t>
            </a:r>
            <a:endParaRPr lang="pt-BR" sz="40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74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25</Words>
  <Application>Microsoft Office PowerPoint</Application>
  <PresentationFormat>Personalizar</PresentationFormat>
  <Paragraphs>6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5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Flavio Coutinho</dc:creator>
  <cp:lastModifiedBy>Flavio Coutinho</cp:lastModifiedBy>
  <cp:revision>8</cp:revision>
  <dcterms:created xsi:type="dcterms:W3CDTF">2017-11-19T09:04:34Z</dcterms:created>
  <dcterms:modified xsi:type="dcterms:W3CDTF">2017-11-19T11:02:30Z</dcterms:modified>
</cp:coreProperties>
</file>

<file path=docProps/thumbnail.jpeg>
</file>